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0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1F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B4C448-A138-4E7F-A44A-4908F18D398B}" v="6" dt="2023-11-01T22:12:06.5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ysa Fernanda Belici Siborde" userId="6c2b6674-3faa-4767-b9a0-0ce41d852f5f" providerId="ADAL" clId="{09B4C448-A138-4E7F-A44A-4908F18D398B}"/>
    <pc:docChg chg="custSel modSld">
      <pc:chgData name="Laysa Fernanda Belici Siborde" userId="6c2b6674-3faa-4767-b9a0-0ce41d852f5f" providerId="ADAL" clId="{09B4C448-A138-4E7F-A44A-4908F18D398B}" dt="2023-11-01T22:12:41.026" v="198" actId="1076"/>
      <pc:docMkLst>
        <pc:docMk/>
      </pc:docMkLst>
      <pc:sldChg chg="addSp modSp mod">
        <pc:chgData name="Laysa Fernanda Belici Siborde" userId="6c2b6674-3faa-4767-b9a0-0ce41d852f5f" providerId="ADAL" clId="{09B4C448-A138-4E7F-A44A-4908F18D398B}" dt="2023-11-01T22:12:41.026" v="198" actId="1076"/>
        <pc:sldMkLst>
          <pc:docMk/>
          <pc:sldMk cId="2940647966" sldId="257"/>
        </pc:sldMkLst>
        <pc:spChg chg="add mod">
          <ac:chgData name="Laysa Fernanda Belici Siborde" userId="6c2b6674-3faa-4767-b9a0-0ce41d852f5f" providerId="ADAL" clId="{09B4C448-A138-4E7F-A44A-4908F18D398B}" dt="2023-11-01T21:41:46.394" v="63" actId="1076"/>
          <ac:spMkLst>
            <pc:docMk/>
            <pc:sldMk cId="2940647966" sldId="257"/>
            <ac:spMk id="2" creationId="{D61716BF-2540-B3E7-D506-3F4B394A37D4}"/>
          </ac:spMkLst>
        </pc:spChg>
        <pc:spChg chg="add mod">
          <ac:chgData name="Laysa Fernanda Belici Siborde" userId="6c2b6674-3faa-4767-b9a0-0ce41d852f5f" providerId="ADAL" clId="{09B4C448-A138-4E7F-A44A-4908F18D398B}" dt="2023-11-01T22:12:41.026" v="198" actId="1076"/>
          <ac:spMkLst>
            <pc:docMk/>
            <pc:sldMk cId="2940647966" sldId="257"/>
            <ac:spMk id="3" creationId="{9E4B46CD-1609-006C-0098-D7EF61FCA94C}"/>
          </ac:spMkLst>
        </pc:spChg>
      </pc:sldChg>
      <pc:sldChg chg="addSp modSp mod">
        <pc:chgData name="Laysa Fernanda Belici Siborde" userId="6c2b6674-3faa-4767-b9a0-0ce41d852f5f" providerId="ADAL" clId="{09B4C448-A138-4E7F-A44A-4908F18D398B}" dt="2023-11-01T21:46:05.309" v="145" actId="20577"/>
        <pc:sldMkLst>
          <pc:docMk/>
          <pc:sldMk cId="3351217440" sldId="260"/>
        </pc:sldMkLst>
        <pc:spChg chg="mod">
          <ac:chgData name="Laysa Fernanda Belici Siborde" userId="6c2b6674-3faa-4767-b9a0-0ce41d852f5f" providerId="ADAL" clId="{09B4C448-A138-4E7F-A44A-4908F18D398B}" dt="2023-11-01T21:42:40.229" v="64" actId="1582"/>
          <ac:spMkLst>
            <pc:docMk/>
            <pc:sldMk cId="3351217440" sldId="260"/>
            <ac:spMk id="2" creationId="{CAF46F92-904E-F60C-D1B0-F91C268A924F}"/>
          </ac:spMkLst>
        </pc:spChg>
        <pc:spChg chg="add mod">
          <ac:chgData name="Laysa Fernanda Belici Siborde" userId="6c2b6674-3faa-4767-b9a0-0ce41d852f5f" providerId="ADAL" clId="{09B4C448-A138-4E7F-A44A-4908F18D398B}" dt="2023-11-01T21:44:59.510" v="100" actId="113"/>
          <ac:spMkLst>
            <pc:docMk/>
            <pc:sldMk cId="3351217440" sldId="260"/>
            <ac:spMk id="3" creationId="{2FB5C355-2A81-DDD5-1A37-8BAD0A144F24}"/>
          </ac:spMkLst>
        </pc:spChg>
        <pc:spChg chg="add mod">
          <ac:chgData name="Laysa Fernanda Belici Siborde" userId="6c2b6674-3faa-4767-b9a0-0ce41d852f5f" providerId="ADAL" clId="{09B4C448-A138-4E7F-A44A-4908F18D398B}" dt="2023-11-01T21:45:18.723" v="130" actId="122"/>
          <ac:spMkLst>
            <pc:docMk/>
            <pc:sldMk cId="3351217440" sldId="260"/>
            <ac:spMk id="4" creationId="{544FFC15-D4F3-4F5B-FB6D-6C1E7AE727F7}"/>
          </ac:spMkLst>
        </pc:spChg>
        <pc:spChg chg="mod">
          <ac:chgData name="Laysa Fernanda Belici Siborde" userId="6c2b6674-3faa-4767-b9a0-0ce41d852f5f" providerId="ADAL" clId="{09B4C448-A138-4E7F-A44A-4908F18D398B}" dt="2023-11-01T21:42:40.229" v="64" actId="1582"/>
          <ac:spMkLst>
            <pc:docMk/>
            <pc:sldMk cId="3351217440" sldId="260"/>
            <ac:spMk id="5" creationId="{0052012F-EE37-BA4D-C371-4376B6BD3C90}"/>
          </ac:spMkLst>
        </pc:spChg>
        <pc:spChg chg="mod">
          <ac:chgData name="Laysa Fernanda Belici Siborde" userId="6c2b6674-3faa-4767-b9a0-0ce41d852f5f" providerId="ADAL" clId="{09B4C448-A138-4E7F-A44A-4908F18D398B}" dt="2023-11-01T21:42:40.229" v="64" actId="1582"/>
          <ac:spMkLst>
            <pc:docMk/>
            <pc:sldMk cId="3351217440" sldId="260"/>
            <ac:spMk id="7" creationId="{7B6AB950-B502-5A0C-C8E6-8864E72240C9}"/>
          </ac:spMkLst>
        </pc:spChg>
        <pc:spChg chg="add mod">
          <ac:chgData name="Laysa Fernanda Belici Siborde" userId="6c2b6674-3faa-4767-b9a0-0ce41d852f5f" providerId="ADAL" clId="{09B4C448-A138-4E7F-A44A-4908F18D398B}" dt="2023-11-01T21:46:05.309" v="145" actId="20577"/>
          <ac:spMkLst>
            <pc:docMk/>
            <pc:sldMk cId="3351217440" sldId="260"/>
            <ac:spMk id="11" creationId="{2F9D53CE-9507-C98B-1432-AEF0B2AB7731}"/>
          </ac:spMkLst>
        </pc:spChg>
        <pc:spChg chg="mod">
          <ac:chgData name="Laysa Fernanda Belici Siborde" userId="6c2b6674-3faa-4767-b9a0-0ce41d852f5f" providerId="ADAL" clId="{09B4C448-A138-4E7F-A44A-4908F18D398B}" dt="2023-11-01T21:42:56.379" v="65" actId="208"/>
          <ac:spMkLst>
            <pc:docMk/>
            <pc:sldMk cId="3351217440" sldId="260"/>
            <ac:spMk id="16" creationId="{DDE8E387-A6F6-FF74-A28C-0BDADE3E7713}"/>
          </ac:spMkLst>
        </pc:spChg>
        <pc:spChg chg="mod">
          <ac:chgData name="Laysa Fernanda Belici Siborde" userId="6c2b6674-3faa-4767-b9a0-0ce41d852f5f" providerId="ADAL" clId="{09B4C448-A138-4E7F-A44A-4908F18D398B}" dt="2023-11-01T21:43:04.857" v="66" actId="208"/>
          <ac:spMkLst>
            <pc:docMk/>
            <pc:sldMk cId="3351217440" sldId="260"/>
            <ac:spMk id="19" creationId="{63128E4C-01F1-15E0-0F54-2CE9C5D06229}"/>
          </ac:spMkLst>
        </pc:spChg>
        <pc:spChg chg="mod">
          <ac:chgData name="Laysa Fernanda Belici Siborde" userId="6c2b6674-3faa-4767-b9a0-0ce41d852f5f" providerId="ADAL" clId="{09B4C448-A138-4E7F-A44A-4908F18D398B}" dt="2023-11-01T21:43:22.295" v="68" actId="208"/>
          <ac:spMkLst>
            <pc:docMk/>
            <pc:sldMk cId="3351217440" sldId="260"/>
            <ac:spMk id="22" creationId="{4EED7321-9D19-90DD-0FA0-8C3292B8D973}"/>
          </ac:spMkLst>
        </pc:spChg>
        <pc:spChg chg="mod">
          <ac:chgData name="Laysa Fernanda Belici Siborde" userId="6c2b6674-3faa-4767-b9a0-0ce41d852f5f" providerId="ADAL" clId="{09B4C448-A138-4E7F-A44A-4908F18D398B}" dt="2023-11-01T21:42:40.229" v="64" actId="1582"/>
          <ac:spMkLst>
            <pc:docMk/>
            <pc:sldMk cId="3351217440" sldId="260"/>
            <ac:spMk id="31" creationId="{594076DD-79F5-802F-53A8-2700524D55F8}"/>
          </ac:spMkLst>
        </pc:spChg>
        <pc:spChg chg="mod">
          <ac:chgData name="Laysa Fernanda Belici Siborde" userId="6c2b6674-3faa-4767-b9a0-0ce41d852f5f" providerId="ADAL" clId="{09B4C448-A138-4E7F-A44A-4908F18D398B}" dt="2023-11-01T21:42:40.229" v="64" actId="1582"/>
          <ac:spMkLst>
            <pc:docMk/>
            <pc:sldMk cId="3351217440" sldId="260"/>
            <ac:spMk id="32" creationId="{BC02A810-47A8-33C9-0DDE-BD9E5ED43FF0}"/>
          </ac:spMkLst>
        </pc:spChg>
        <pc:spChg chg="mod">
          <ac:chgData name="Laysa Fernanda Belici Siborde" userId="6c2b6674-3faa-4767-b9a0-0ce41d852f5f" providerId="ADAL" clId="{09B4C448-A138-4E7F-A44A-4908F18D398B}" dt="2023-11-01T21:42:40.229" v="64" actId="1582"/>
          <ac:spMkLst>
            <pc:docMk/>
            <pc:sldMk cId="3351217440" sldId="260"/>
            <ac:spMk id="60" creationId="{2FC4B508-4B99-B9E2-50F1-FC1DA94C2F83}"/>
          </ac:spMkLst>
        </pc:spChg>
        <pc:spChg chg="mod">
          <ac:chgData name="Laysa Fernanda Belici Siborde" userId="6c2b6674-3faa-4767-b9a0-0ce41d852f5f" providerId="ADAL" clId="{09B4C448-A138-4E7F-A44A-4908F18D398B}" dt="2023-11-01T21:42:40.229" v="64" actId="1582"/>
          <ac:spMkLst>
            <pc:docMk/>
            <pc:sldMk cId="3351217440" sldId="260"/>
            <ac:spMk id="65" creationId="{F9E33812-1AFD-45DB-2118-926399A7AEE5}"/>
          </ac:spMkLst>
        </pc:spChg>
        <pc:spChg chg="mod">
          <ac:chgData name="Laysa Fernanda Belici Siborde" userId="6c2b6674-3faa-4767-b9a0-0ce41d852f5f" providerId="ADAL" clId="{09B4C448-A138-4E7F-A44A-4908F18D398B}" dt="2023-11-01T21:42:40.229" v="64" actId="1582"/>
          <ac:spMkLst>
            <pc:docMk/>
            <pc:sldMk cId="3351217440" sldId="260"/>
            <ac:spMk id="66" creationId="{07B39F09-1921-C00E-15F6-61CFE0B4C7BF}"/>
          </ac:spMkLst>
        </pc:spChg>
        <pc:spChg chg="mod">
          <ac:chgData name="Laysa Fernanda Belici Siborde" userId="6c2b6674-3faa-4767-b9a0-0ce41d852f5f" providerId="ADAL" clId="{09B4C448-A138-4E7F-A44A-4908F18D398B}" dt="2023-11-01T21:42:40.229" v="64" actId="1582"/>
          <ac:spMkLst>
            <pc:docMk/>
            <pc:sldMk cId="3351217440" sldId="260"/>
            <ac:spMk id="78" creationId="{83841951-99DD-23EF-F786-61217ADAC24E}"/>
          </ac:spMkLst>
        </pc:spChg>
        <pc:picChg chg="add mod">
          <ac:chgData name="Laysa Fernanda Belici Siborde" userId="6c2b6674-3faa-4767-b9a0-0ce41d852f5f" providerId="ADAL" clId="{09B4C448-A138-4E7F-A44A-4908F18D398B}" dt="2023-11-01T21:45:49.271" v="138" actId="1037"/>
          <ac:picMkLst>
            <pc:docMk/>
            <pc:sldMk cId="3351217440" sldId="260"/>
            <ac:picMk id="6" creationId="{BF172D11-CB3F-E839-E436-AAAF5B24085C}"/>
          </ac:picMkLst>
        </pc:picChg>
        <pc:picChg chg="add mod">
          <ac:chgData name="Laysa Fernanda Belici Siborde" userId="6c2b6674-3faa-4767-b9a0-0ce41d852f5f" providerId="ADAL" clId="{09B4C448-A138-4E7F-A44A-4908F18D398B}" dt="2023-11-01T21:45:49.271" v="138" actId="1037"/>
          <ac:picMkLst>
            <pc:docMk/>
            <pc:sldMk cId="3351217440" sldId="260"/>
            <ac:picMk id="8" creationId="{FE559C0E-4DCD-338F-DBE0-A9EC3CBEB0DD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0E6748-1A80-F5F7-9722-8E61DF2D8E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1057DC-5C40-5B8C-EBE9-984FD41FF6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74DEBA1-5790-394B-516B-12F886B8A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19D239-780E-7C3E-7F5A-3282ACDBA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B0B278-AC4E-B724-C18F-F7B2F923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7765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D50854-4D77-DFA5-0E20-A4D8EEDA8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7FD3B37-25CB-7389-D315-2C83A532BA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356FD42-BEFB-6B17-2D0C-1AE9881BB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411710-9DF3-9361-1A0D-212985831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8AE45A-73B9-C929-8A94-33D5017F1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8259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B6119E4-725A-83CF-62F4-73292CC271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1549150-C402-C5E1-7FF7-BA742F077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FA36D5-ACD3-7914-F8A1-6E199464E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CAA7C38-E2DB-4433-A643-89F70ECBA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658A05-EAE7-3FAC-6397-E2BBE20C9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2111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546DA5-0018-0A1C-E227-6AC4AD8DE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184236-88F2-B6C1-7249-57C6DDDFB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CA2E3B-D536-F728-5547-F240444C2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437E76-7F09-06FA-DED4-6B7A94EB8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53DA426-28E9-C0F9-52C8-A44D6056C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3096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624AA6-2822-D331-98B4-8530A2822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C98712-3942-037A-2D42-6EF7455D6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52FBEB6-6C2C-CE30-8056-0E2CB0E46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DF3FA4-0FB1-BD4E-6745-22B885E94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AA5514E-6B9F-5E62-3EC5-C24E9ADC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4190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746858-33E8-6F98-3F42-AD287A909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7A45CE-6880-072B-66C5-A9428B553B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9DF4228-3A5A-0A10-17DF-9C8F99FA2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FC0B3BB-ACAF-B98E-8F16-6FEFDDF76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C4EF24B-D214-7BB9-87B1-72F453BC0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AA42D7D-42CF-C7D3-01F3-857B467A4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7458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17682A-3487-16B4-6322-A6465544C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24D8A89-5894-CE8F-D1A2-0D0F00A3A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C5E1203-1AF3-1023-47BB-4A86957A0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A66EDC1-BE32-C7FC-96CD-F9D3EE7BC5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B301346-8CCA-D0C3-A9D2-625FA52C8F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8E7D7C2-4B18-2C78-F37F-6706CC0ED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4B97FAF-ABD0-EA02-F3D8-E66EA8CB0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468B006-30A3-0EAC-95FE-8DDABF147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2416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920F07-9F71-E81B-F8C5-8379399CC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07D7670-97A2-2DA5-E88E-5A759FBE7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ADBE451-2E5E-807D-30DC-D6BA28AE0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EF5077C-3334-6EBC-E768-F5CF4EC58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8258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C086B8F-AC11-6156-39DB-875B1E0A6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AF28462-690D-5303-B922-6CB81C2E5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800FAF5-D832-A029-7EF0-56EBC8036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9436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F8F3D1-96D9-A533-F73E-C2EFED5F2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F34FF7-79CA-897F-D541-824209A0A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69D6E18-2330-6F0D-9B69-F6DEF96EB3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1CDC298-66D7-FAD7-52E9-6639A83C7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2C763EF-7976-5AF3-DDC3-86DAEE64C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0DB93F8-DF7A-80FA-1B26-70DF31A12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3680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C4F79B-363C-D7F0-3755-62944B2B8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0E1E2E5-735D-9937-8C2E-EEAA871F2C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D78F1C6-3B1A-2F73-B1AD-4BC468782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E31F0D1-8EFA-F3F3-AFE4-880FE1297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C9118CB-8FB0-5A28-A8A8-4058F8E36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438BAF2-72E1-8A80-5840-E8E53461F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314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7DC85CF-D7B7-1166-DB22-067D9E174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6CE3958-2785-3D6B-4CF6-044E177103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0F430C-EDB2-18D9-DE80-23D007EBB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A48DC-8B99-415E-9BCE-3E16A888CA4F}" type="datetimeFigureOut">
              <a:rPr lang="pt-BR" smtClean="0"/>
              <a:t>01/11/2023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688BD2-8D92-553E-C296-8A6B9239BD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C4E93F-D353-DF76-13C9-51D266E83B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4D1DB-FF89-4E77-9BCC-5F149F27348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0461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18" Type="http://schemas.openxmlformats.org/officeDocument/2006/relationships/image" Target="../media/image14.png"/><Relationship Id="rId3" Type="http://schemas.openxmlformats.org/officeDocument/2006/relationships/image" Target="../media/image2.png"/><Relationship Id="rId21" Type="http://schemas.openxmlformats.org/officeDocument/2006/relationships/image" Target="../media/image17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17" Type="http://schemas.openxmlformats.org/officeDocument/2006/relationships/image" Target="../media/image13.png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5" Type="http://schemas.microsoft.com/office/2007/relationships/hdphoto" Target="../media/hdphoto3.wdp"/><Relationship Id="rId10" Type="http://schemas.openxmlformats.org/officeDocument/2006/relationships/image" Target="../media/image7.gif"/><Relationship Id="rId19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CE6F368-781C-55C0-492D-5A55723CE1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1F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Tela de videogame com um relógio&#10;&#10;Descrição gerada automaticamente com confiança média">
            <a:extLst>
              <a:ext uri="{FF2B5EF4-FFF2-40B4-BE49-F238E27FC236}">
                <a16:creationId xmlns:a16="http://schemas.microsoft.com/office/drawing/2014/main" id="{F0DBE265-879E-60CC-88A4-AD01D760C01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7529" y="55308"/>
            <a:ext cx="13007057" cy="6802692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411619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CE6F368-781C-55C0-492D-5A55723CE12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1F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Tela de videogame com um relógio&#10;&#10;Descrição gerada automaticamente com confiança média">
            <a:extLst>
              <a:ext uri="{FF2B5EF4-FFF2-40B4-BE49-F238E27FC236}">
                <a16:creationId xmlns:a16="http://schemas.microsoft.com/office/drawing/2014/main" id="{F0DBE265-879E-60CC-88A4-AD01D760C0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7529" y="55308"/>
            <a:ext cx="13007057" cy="6802692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D61716BF-2540-B3E7-D506-3F4B394A37D4}"/>
              </a:ext>
            </a:extLst>
          </p:cNvPr>
          <p:cNvSpPr txBox="1"/>
          <p:nvPr/>
        </p:nvSpPr>
        <p:spPr>
          <a:xfrm>
            <a:off x="262855" y="2794934"/>
            <a:ext cx="262575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ANA BEATRIZ</a:t>
            </a:r>
          </a:p>
          <a:p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LAYSA BELICI</a:t>
            </a:r>
          </a:p>
          <a:p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RAFAEL FERREIRA</a:t>
            </a:r>
          </a:p>
          <a:p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VANESSA SCHNEE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E4B46CD-1609-006C-0098-D7EF61FCA94C}"/>
              </a:ext>
            </a:extLst>
          </p:cNvPr>
          <p:cNvSpPr txBox="1"/>
          <p:nvPr/>
        </p:nvSpPr>
        <p:spPr>
          <a:xfrm>
            <a:off x="8248650" y="6494915"/>
            <a:ext cx="39433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1400" dirty="0">
                <a:solidFill>
                  <a:schemeClr val="bg1">
                    <a:lumMod val="85000"/>
                  </a:schemeClr>
                </a:solidFill>
              </a:rPr>
              <a:t>“</a:t>
            </a:r>
            <a:r>
              <a:rPr lang="pt-BR" sz="1400" dirty="0" err="1">
                <a:solidFill>
                  <a:schemeClr val="bg1">
                    <a:lumMod val="85000"/>
                  </a:schemeClr>
                </a:solidFill>
              </a:rPr>
              <a:t>Prometheus</a:t>
            </a:r>
            <a:r>
              <a:rPr lang="pt-BR" sz="1400" dirty="0">
                <a:solidFill>
                  <a:schemeClr val="bg1">
                    <a:lumMod val="85000"/>
                  </a:schemeClr>
                </a:solidFill>
              </a:rPr>
              <a:t> nada, entregou tudo.”</a:t>
            </a:r>
          </a:p>
        </p:txBody>
      </p:sp>
    </p:spTree>
    <p:extLst>
      <p:ext uri="{BB962C8B-B14F-4D97-AF65-F5344CB8AC3E}">
        <p14:creationId xmlns:p14="http://schemas.microsoft.com/office/powerpoint/2010/main" val="2940647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CE6F368-781C-55C0-492D-5A55723CE12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B1F2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 descr="Tela de videogame com um relógio&#10;&#10;Descrição gerada automaticamente com confiança média">
            <a:extLst>
              <a:ext uri="{FF2B5EF4-FFF2-40B4-BE49-F238E27FC236}">
                <a16:creationId xmlns:a16="http://schemas.microsoft.com/office/drawing/2014/main" id="{F0DBE265-879E-60CC-88A4-AD01D760C0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7529" y="55308"/>
            <a:ext cx="13007057" cy="6802692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DE8E387-A6F6-FF74-A28C-0BDADE3E7713}"/>
              </a:ext>
            </a:extLst>
          </p:cNvPr>
          <p:cNvSpPr/>
          <p:nvPr/>
        </p:nvSpPr>
        <p:spPr>
          <a:xfrm>
            <a:off x="530767" y="2920330"/>
            <a:ext cx="11432633" cy="3767686"/>
          </a:xfrm>
          <a:prstGeom prst="roundRect">
            <a:avLst>
              <a:gd name="adj" fmla="val 9570"/>
            </a:avLst>
          </a:prstGeom>
          <a:noFill/>
          <a:ln w="28575">
            <a:solidFill>
              <a:srgbClr val="FFC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Imagem 17" descr="Logotipo&#10;&#10;Descrição gerada automaticamente">
            <a:extLst>
              <a:ext uri="{FF2B5EF4-FFF2-40B4-BE49-F238E27FC236}">
                <a16:creationId xmlns:a16="http://schemas.microsoft.com/office/drawing/2014/main" id="{8A3657F2-6411-9427-E3FC-E7FC23A4D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8760"/>
            <a:ext cx="1086757" cy="815068"/>
          </a:xfrm>
          <a:prstGeom prst="rect">
            <a:avLst/>
          </a:prstGeom>
        </p:spPr>
      </p:pic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63128E4C-01F1-15E0-0F54-2CE9C5D06229}"/>
              </a:ext>
            </a:extLst>
          </p:cNvPr>
          <p:cNvSpPr/>
          <p:nvPr/>
        </p:nvSpPr>
        <p:spPr>
          <a:xfrm>
            <a:off x="1019009" y="3102990"/>
            <a:ext cx="10801515" cy="3382577"/>
          </a:xfrm>
          <a:prstGeom prst="roundRect">
            <a:avLst>
              <a:gd name="adj" fmla="val 9570"/>
            </a:avLst>
          </a:prstGeom>
          <a:noFill/>
          <a:ln w="28575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1" name="Imagem 20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7FBE750A-D8E2-C789-271F-0B4BAEEBB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568" b="94595" l="3309" r="96324">
                        <a14:foregroundMark x1="36029" y1="31892" x2="36029" y2="31892"/>
                        <a14:foregroundMark x1="5147" y1="64865" x2="5147" y2="64865"/>
                        <a14:foregroundMark x1="30882" y1="63784" x2="69485" y2="65405"/>
                        <a14:foregroundMark x1="40074" y1="7568" x2="40074" y2="7568"/>
                        <a14:foregroundMark x1="92647" y1="69730" x2="92647" y2="69730"/>
                        <a14:foregroundMark x1="59926" y1="93514" x2="59926" y2="93514"/>
                        <a14:foregroundMark x1="26471" y1="94054" x2="26471" y2="94054"/>
                        <a14:foregroundMark x1="28309" y1="47568" x2="40074" y2="48108"/>
                        <a14:foregroundMark x1="44485" y1="72432" x2="47794" y2="62703"/>
                        <a14:foregroundMark x1="70956" y1="52973" x2="69853" y2="71892"/>
                        <a14:foregroundMark x1="95588" y1="70270" x2="95588" y2="70270"/>
                        <a14:foregroundMark x1="84926" y1="91351" x2="84926" y2="91351"/>
                        <a14:foregroundMark x1="85662" y1="92432" x2="85662" y2="92432"/>
                        <a14:foregroundMark x1="88971" y1="87568" x2="27206" y2="94595"/>
                        <a14:foregroundMark x1="27206" y1="94595" x2="14706" y2="90270"/>
                        <a14:foregroundMark x1="8456" y1="84865" x2="8456" y2="84865"/>
                        <a14:foregroundMark x1="6618" y1="83243" x2="6618" y2="83243"/>
                        <a14:foregroundMark x1="4779" y1="78378" x2="4779" y2="78378"/>
                        <a14:foregroundMark x1="3309" y1="74054" x2="3309" y2="74054"/>
                        <a14:foregroundMark x1="26838" y1="43784" x2="32721" y2="74054"/>
                        <a14:foregroundMark x1="32721" y1="74054" x2="40809" y2="47568"/>
                        <a14:foregroundMark x1="40809" y1="47568" x2="40809" y2="47568"/>
                        <a14:foregroundMark x1="44485" y1="47027" x2="42647" y2="48108"/>
                        <a14:foregroundMark x1="69853" y1="50811" x2="68015" y2="77838"/>
                        <a14:foregroundMark x1="68015" y1="77838" x2="62500" y2="49730"/>
                        <a14:foregroundMark x1="62500" y1="49730" x2="70588" y2="51351"/>
                        <a14:foregroundMark x1="59559" y1="60541" x2="68750" y2="77838"/>
                        <a14:foregroundMark x1="60294" y1="65946" x2="60662" y2="69730"/>
                        <a14:foregroundMark x1="45588" y1="61081" x2="51471" y2="61622"/>
                        <a14:foregroundMark x1="52941" y1="62703" x2="47059" y2="50270"/>
                        <a14:foregroundMark x1="44853" y1="63243" x2="46324" y2="47568"/>
                        <a14:foregroundMark x1="48162" y1="48108" x2="48897" y2="48108"/>
                        <a14:foregroundMark x1="55515" y1="50811" x2="55515" y2="50811"/>
                        <a14:foregroundMark x1="90809" y1="86486" x2="90809" y2="86486"/>
                        <a14:foregroundMark x1="63603" y1="94054" x2="63603" y2="94054"/>
                        <a14:foregroundMark x1="72426" y1="94054" x2="72426" y2="94054"/>
                        <a14:foregroundMark x1="92647" y1="83784" x2="92647" y2="83784"/>
                        <a14:foregroundMark x1="94485" y1="80541" x2="94485" y2="80541"/>
                        <a14:foregroundMark x1="95588" y1="76757" x2="95588" y2="76757"/>
                        <a14:foregroundMark x1="96324" y1="74595" x2="96324" y2="74595"/>
                        <a14:foregroundMark x1="49632" y1="46486" x2="50368" y2="48649"/>
                        <a14:foregroundMark x1="4412" y1="74054" x2="4412" y2="75676"/>
                        <a14:foregroundMark x1="61029" y1="92973" x2="80882" y2="91351"/>
                        <a14:foregroundMark x1="80882" y1="91351" x2="61029" y2="94054"/>
                        <a14:foregroundMark x1="76838" y1="94054" x2="93382" y2="77838"/>
                        <a14:foregroundMark x1="93382" y1="77838" x2="94118" y2="762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65" y="3180922"/>
            <a:ext cx="378489" cy="257428"/>
          </a:xfrm>
          <a:prstGeom prst="rect">
            <a:avLst/>
          </a:prstGeom>
        </p:spPr>
      </p:pic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4EED7321-9D19-90DD-0FA0-8C3292B8D973}"/>
              </a:ext>
            </a:extLst>
          </p:cNvPr>
          <p:cNvSpPr/>
          <p:nvPr/>
        </p:nvSpPr>
        <p:spPr>
          <a:xfrm>
            <a:off x="1507251" y="3287774"/>
            <a:ext cx="10153982" cy="3066551"/>
          </a:xfrm>
          <a:prstGeom prst="roundRect">
            <a:avLst>
              <a:gd name="adj" fmla="val 9570"/>
            </a:avLst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4" name="Imagem 23" descr="Uma imagem contendo Ícone&#10;&#10;Descrição gerada automaticamente">
            <a:extLst>
              <a:ext uri="{FF2B5EF4-FFF2-40B4-BE49-F238E27FC236}">
                <a16:creationId xmlns:a16="http://schemas.microsoft.com/office/drawing/2014/main" id="{95D88404-BDA5-1321-CC8D-6BAE4E2D83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999" y="3300840"/>
            <a:ext cx="325946" cy="394526"/>
          </a:xfrm>
          <a:prstGeom prst="rect">
            <a:avLst/>
          </a:prstGeom>
        </p:spPr>
      </p:pic>
      <p:pic>
        <p:nvPicPr>
          <p:cNvPr id="28" name="Imagem 27" descr="Logotipo, nome da empresa&#10;&#10;Descrição gerada automaticamente">
            <a:extLst>
              <a:ext uri="{FF2B5EF4-FFF2-40B4-BE49-F238E27FC236}">
                <a16:creationId xmlns:a16="http://schemas.microsoft.com/office/drawing/2014/main" id="{797904CD-0DEF-3B0C-D3BA-CCA3057033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0917" y1="20000" x2="40917" y2="20000"/>
                        <a14:foregroundMark x1="49167" y1="10000" x2="49167" y2="10000"/>
                        <a14:foregroundMark x1="50333" y1="31667" x2="50333" y2="31667"/>
                        <a14:foregroundMark x1="49417" y1="32667" x2="49417" y2="32667"/>
                        <a14:foregroundMark x1="49000" y1="26667" x2="49583" y2="37833"/>
                        <a14:foregroundMark x1="49583" y1="37833" x2="50000" y2="37000"/>
                        <a14:foregroundMark x1="47000" y1="31833" x2="52250" y2="38167"/>
                        <a14:foregroundMark x1="52250" y1="38167" x2="48167" y2="41833"/>
                        <a14:foregroundMark x1="48167" y1="41833" x2="53000" y2="43000"/>
                        <a14:foregroundMark x1="53000" y1="43000" x2="45417" y2="42667"/>
                        <a14:foregroundMark x1="45417" y1="42667" x2="47167" y2="30833"/>
                        <a14:foregroundMark x1="47167" y1="30833" x2="50833" y2="26667"/>
                        <a14:foregroundMark x1="50833" y1="26667" x2="53083" y2="29500"/>
                        <a14:foregroundMark x1="45250" y1="49500" x2="54667" y2="49500"/>
                        <a14:foregroundMark x1="50250" y1="58667" x2="50250" y2="58667"/>
                        <a14:foregroundMark x1="49417" y1="58000" x2="50417" y2="58833"/>
                        <a14:foregroundMark x1="17250" y1="73667" x2="17250" y2="73667"/>
                        <a14:foregroundMark x1="20250" y1="80833" x2="20250" y2="80833"/>
                        <a14:foregroundMark x1="25917" y1="77667" x2="25917" y2="77667"/>
                        <a14:foregroundMark x1="35917" y1="77167" x2="37500" y2="77167"/>
                        <a14:foregroundMark x1="48583" y1="76667" x2="48583" y2="76667"/>
                        <a14:foregroundMark x1="54833" y1="75667" x2="54833" y2="75667"/>
                        <a14:foregroundMark x1="59167" y1="74167" x2="59167" y2="74167"/>
                        <a14:foregroundMark x1="69000" y1="78000" x2="69000" y2="78000"/>
                        <a14:foregroundMark x1="75667" y1="79000" x2="75667" y2="79000"/>
                        <a14:foregroundMark x1="83917" y1="79000" x2="87083" y2="85000"/>
                        <a14:foregroundMark x1="87083" y1="85000" x2="87167" y2="89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096" y="5048879"/>
            <a:ext cx="2238544" cy="1119272"/>
          </a:xfrm>
          <a:prstGeom prst="rect">
            <a:avLst/>
          </a:prstGeom>
        </p:spPr>
      </p:pic>
      <p:pic>
        <p:nvPicPr>
          <p:cNvPr id="30" name="Imagem 29" descr="Ícone&#10;&#10;Descrição gerada automaticamente">
            <a:extLst>
              <a:ext uri="{FF2B5EF4-FFF2-40B4-BE49-F238E27FC236}">
                <a16:creationId xmlns:a16="http://schemas.microsoft.com/office/drawing/2014/main" id="{B4105C79-7F47-1657-B3A8-297EF4E999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792" y="5146280"/>
            <a:ext cx="828805" cy="846166"/>
          </a:xfrm>
          <a:prstGeom prst="rect">
            <a:avLst/>
          </a:prstGeom>
        </p:spPr>
      </p:pic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594076DD-79F5-802F-53A8-2700524D55F8}"/>
              </a:ext>
            </a:extLst>
          </p:cNvPr>
          <p:cNvSpPr/>
          <p:nvPr/>
        </p:nvSpPr>
        <p:spPr>
          <a:xfrm>
            <a:off x="1742515" y="4944630"/>
            <a:ext cx="2230125" cy="1249466"/>
          </a:xfrm>
          <a:prstGeom prst="roundRect">
            <a:avLst>
              <a:gd name="adj" fmla="val 9570"/>
            </a:avLst>
          </a:prstGeom>
          <a:noFill/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2" name="Retângulo: Cantos Arredondados 31">
            <a:extLst>
              <a:ext uri="{FF2B5EF4-FFF2-40B4-BE49-F238E27FC236}">
                <a16:creationId xmlns:a16="http://schemas.microsoft.com/office/drawing/2014/main" id="{BC02A810-47A8-33C9-0DDE-BD9E5ED43FF0}"/>
              </a:ext>
            </a:extLst>
          </p:cNvPr>
          <p:cNvSpPr/>
          <p:nvPr/>
        </p:nvSpPr>
        <p:spPr>
          <a:xfrm>
            <a:off x="4215133" y="4932372"/>
            <a:ext cx="2230125" cy="1249466"/>
          </a:xfrm>
          <a:prstGeom prst="roundRect">
            <a:avLst>
              <a:gd name="adj" fmla="val 9570"/>
            </a:avLst>
          </a:prstGeom>
          <a:noFill/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C4F5D012-28F3-D766-7CD8-7992C91B85AB}"/>
              </a:ext>
            </a:extLst>
          </p:cNvPr>
          <p:cNvSpPr txBox="1"/>
          <p:nvPr/>
        </p:nvSpPr>
        <p:spPr>
          <a:xfrm>
            <a:off x="2503336" y="4830035"/>
            <a:ext cx="642108" cy="2308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00" b="1" dirty="0"/>
              <a:t>SERVER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5CB30D3D-0EAA-8507-A5F1-1768BDC16ABD}"/>
              </a:ext>
            </a:extLst>
          </p:cNvPr>
          <p:cNvSpPr txBox="1"/>
          <p:nvPr/>
        </p:nvSpPr>
        <p:spPr>
          <a:xfrm>
            <a:off x="5040302" y="4830035"/>
            <a:ext cx="642108" cy="2308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00" b="1" dirty="0"/>
              <a:t>SERVER</a:t>
            </a:r>
          </a:p>
        </p:txBody>
      </p:sp>
      <p:pic>
        <p:nvPicPr>
          <p:cNvPr id="41" name="Imagem 40" descr="Tela de computador com jogo&#10;&#10;Descrição gerada automaticamente">
            <a:extLst>
              <a:ext uri="{FF2B5EF4-FFF2-40B4-BE49-F238E27FC236}">
                <a16:creationId xmlns:a16="http://schemas.microsoft.com/office/drawing/2014/main" id="{DFD4C0A8-FED5-0264-02CA-7433327FC0A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346" y="3454551"/>
            <a:ext cx="4100305" cy="2739545"/>
          </a:xfrm>
          <a:prstGeom prst="roundRect">
            <a:avLst>
              <a:gd name="adj" fmla="val 4148"/>
            </a:avLst>
          </a:prstGeom>
          <a:ln w="38100">
            <a:solidFill>
              <a:schemeClr val="bg1">
                <a:lumMod val="75000"/>
              </a:schemeClr>
            </a:solidFill>
            <a:prstDash val="sysDot"/>
          </a:ln>
        </p:spPr>
      </p:pic>
      <p:pic>
        <p:nvPicPr>
          <p:cNvPr id="45" name="Imagem 44" descr="Ícone&#10;&#10;Descrição gerada automaticamente">
            <a:extLst>
              <a:ext uri="{FF2B5EF4-FFF2-40B4-BE49-F238E27FC236}">
                <a16:creationId xmlns:a16="http://schemas.microsoft.com/office/drawing/2014/main" id="{1DD0026E-83F3-FB94-C1CD-8565965AD17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985" y="4773236"/>
            <a:ext cx="379367" cy="373044"/>
          </a:xfrm>
          <a:prstGeom prst="rect">
            <a:avLst/>
          </a:prstGeom>
        </p:spPr>
      </p:pic>
      <p:pic>
        <p:nvPicPr>
          <p:cNvPr id="46" name="Imagem 45" descr="Ícone&#10;&#10;Descrição gerada automaticamente">
            <a:extLst>
              <a:ext uri="{FF2B5EF4-FFF2-40B4-BE49-F238E27FC236}">
                <a16:creationId xmlns:a16="http://schemas.microsoft.com/office/drawing/2014/main" id="{CB431EB0-0263-2EE4-4E7B-CCF4DEB8648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492" y="4767040"/>
            <a:ext cx="379367" cy="373044"/>
          </a:xfrm>
          <a:prstGeom prst="rect">
            <a:avLst/>
          </a:prstGeom>
        </p:spPr>
      </p:pic>
      <p:cxnSp>
        <p:nvCxnSpPr>
          <p:cNvPr id="52" name="Conector reto 51">
            <a:extLst>
              <a:ext uri="{FF2B5EF4-FFF2-40B4-BE49-F238E27FC236}">
                <a16:creationId xmlns:a16="http://schemas.microsoft.com/office/drawing/2014/main" id="{8902DF68-DD62-6048-22F2-68D78A66F1F1}"/>
              </a:ext>
            </a:extLst>
          </p:cNvPr>
          <p:cNvCxnSpPr>
            <a:cxnSpLocks/>
          </p:cNvCxnSpPr>
          <p:nvPr/>
        </p:nvCxnSpPr>
        <p:spPr>
          <a:xfrm>
            <a:off x="3972640" y="5616343"/>
            <a:ext cx="252957" cy="0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5989085A-A181-901F-4775-D17B0560A38D}"/>
              </a:ext>
            </a:extLst>
          </p:cNvPr>
          <p:cNvCxnSpPr>
            <a:cxnSpLocks/>
          </p:cNvCxnSpPr>
          <p:nvPr/>
        </p:nvCxnSpPr>
        <p:spPr>
          <a:xfrm>
            <a:off x="6464172" y="5591439"/>
            <a:ext cx="847354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Imagem 36" descr="Ícone&#10;&#10;Descrição gerada automaticamente">
            <a:extLst>
              <a:ext uri="{FF2B5EF4-FFF2-40B4-BE49-F238E27FC236}">
                <a16:creationId xmlns:a16="http://schemas.microsoft.com/office/drawing/2014/main" id="{E5F99E6E-D88A-2D35-8939-24A976323E1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229" y="5269321"/>
            <a:ext cx="383437" cy="383437"/>
          </a:xfrm>
          <a:prstGeom prst="rect">
            <a:avLst/>
          </a:prstGeom>
        </p:spPr>
      </p:pic>
      <p:pic>
        <p:nvPicPr>
          <p:cNvPr id="35" name="Imagem 34" descr="Ícone&#10;&#10;Descrição gerada automaticamente">
            <a:extLst>
              <a:ext uri="{FF2B5EF4-FFF2-40B4-BE49-F238E27FC236}">
                <a16:creationId xmlns:a16="http://schemas.microsoft.com/office/drawing/2014/main" id="{44B1B9AF-C850-6C59-2AAF-AEA21F3DD85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463" y="5524296"/>
            <a:ext cx="213454" cy="213454"/>
          </a:xfrm>
          <a:prstGeom prst="rect">
            <a:avLst/>
          </a:prstGeom>
        </p:spPr>
      </p:pic>
      <p:sp>
        <p:nvSpPr>
          <p:cNvPr id="60" name="Retângulo: Cantos Arredondados 59">
            <a:extLst>
              <a:ext uri="{FF2B5EF4-FFF2-40B4-BE49-F238E27FC236}">
                <a16:creationId xmlns:a16="http://schemas.microsoft.com/office/drawing/2014/main" id="{2FC4B508-4B99-B9E2-50F1-FC1DA94C2F83}"/>
              </a:ext>
            </a:extLst>
          </p:cNvPr>
          <p:cNvSpPr/>
          <p:nvPr/>
        </p:nvSpPr>
        <p:spPr>
          <a:xfrm>
            <a:off x="516026" y="207788"/>
            <a:ext cx="4761611" cy="2249714"/>
          </a:xfrm>
          <a:prstGeom prst="roundRect">
            <a:avLst>
              <a:gd name="adj" fmla="val 9570"/>
            </a:avLst>
          </a:prstGeom>
          <a:noFill/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2" name="Imagem 61" descr="Logotipo, nome da empresa&#10;&#10;Descrição gerada automaticamente">
            <a:extLst>
              <a:ext uri="{FF2B5EF4-FFF2-40B4-BE49-F238E27FC236}">
                <a16:creationId xmlns:a16="http://schemas.microsoft.com/office/drawing/2014/main" id="{C5122E2E-8B91-EA6A-D4C3-0A6853A17D8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31333" y1="42000" x2="31333" y2="42000"/>
                        <a14:foregroundMark x1="37833" y1="41333" x2="37833" y2="41333"/>
                        <a14:foregroundMark x1="46500" y1="43333" x2="46500" y2="43333"/>
                        <a14:foregroundMark x1="57167" y1="43333" x2="57167" y2="43333"/>
                        <a14:foregroundMark x1="57167" y1="34333" x2="57667" y2="52667"/>
                        <a14:foregroundMark x1="68000" y1="42000" x2="68000" y2="42000"/>
                        <a14:foregroundMark x1="70151" y1="48589" x2="70833" y2="52000"/>
                        <a14:foregroundMark x1="69167" y1="43667" x2="69766" y2="46664"/>
                        <a14:foregroundMark x1="68929" y1="56089" x2="67417" y2="59333"/>
                        <a14:foregroundMark x1="69472" y1="54923" x2="69223" y2="55457"/>
                        <a14:foregroundMark x1="70833" y1="52000" x2="69670" y2="54497"/>
                        <a14:foregroundMark x1="67417" y1="59333" x2="65667" y2="59667"/>
                        <a14:foregroundMark x1="77167" y1="41667" x2="77167" y2="41667"/>
                        <a14:foregroundMark x1="66833" y1="48000" x2="66833" y2="48000"/>
                        <a14:foregroundMark x1="56500" y1="55833" x2="56917" y2="37000"/>
                        <a14:foregroundMark x1="56917" y1="37000" x2="56750" y2="35500"/>
                        <a14:foregroundMark x1="56583" y1="33333" x2="56417" y2="47333"/>
                        <a14:foregroundMark x1="56583" y1="55667" x2="56583" y2="55667"/>
                        <a14:backgroundMark x1="69167" y1="55333" x2="69000" y2="55500"/>
                        <a14:backgroundMark x1="69833" y1="47667" x2="69917" y2="48667"/>
                        <a14:backgroundMark x1="69583" y1="46833" x2="69750" y2="47500"/>
                        <a14:backgroundMark x1="69417" y1="54333" x2="69333" y2="54833"/>
                        <a14:backgroundMark x1="68917" y1="55667" x2="68833" y2="5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095" y="3701740"/>
            <a:ext cx="1449349" cy="724675"/>
          </a:xfrm>
          <a:prstGeom prst="rect">
            <a:avLst/>
          </a:prstGeom>
        </p:spPr>
      </p:pic>
      <p:pic>
        <p:nvPicPr>
          <p:cNvPr id="64" name="Imagem 63" descr="Logotipo&#10;&#10;Descrição gerada automaticamente">
            <a:extLst>
              <a:ext uri="{FF2B5EF4-FFF2-40B4-BE49-F238E27FC236}">
                <a16:creationId xmlns:a16="http://schemas.microsoft.com/office/drawing/2014/main" id="{79884A7E-DC9B-AEB8-EC05-201C478BC7C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590" y="3546074"/>
            <a:ext cx="1065692" cy="1065692"/>
          </a:xfrm>
          <a:prstGeom prst="rect">
            <a:avLst/>
          </a:prstGeom>
        </p:spPr>
      </p:pic>
      <p:sp>
        <p:nvSpPr>
          <p:cNvPr id="65" name="Retângulo: Cantos Arredondados 64">
            <a:extLst>
              <a:ext uri="{FF2B5EF4-FFF2-40B4-BE49-F238E27FC236}">
                <a16:creationId xmlns:a16="http://schemas.microsoft.com/office/drawing/2014/main" id="{F9E33812-1AFD-45DB-2118-926399A7AEE5}"/>
              </a:ext>
            </a:extLst>
          </p:cNvPr>
          <p:cNvSpPr/>
          <p:nvPr/>
        </p:nvSpPr>
        <p:spPr>
          <a:xfrm>
            <a:off x="649851" y="396170"/>
            <a:ext cx="2130175" cy="1895616"/>
          </a:xfrm>
          <a:prstGeom prst="roundRect">
            <a:avLst>
              <a:gd name="adj" fmla="val 9570"/>
            </a:avLst>
          </a:prstGeom>
          <a:noFill/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6" name="Retângulo: Cantos Arredondados 65">
            <a:extLst>
              <a:ext uri="{FF2B5EF4-FFF2-40B4-BE49-F238E27FC236}">
                <a16:creationId xmlns:a16="http://schemas.microsoft.com/office/drawing/2014/main" id="{07B39F09-1921-C00E-15F6-61CFE0B4C7BF}"/>
              </a:ext>
            </a:extLst>
          </p:cNvPr>
          <p:cNvSpPr/>
          <p:nvPr/>
        </p:nvSpPr>
        <p:spPr>
          <a:xfrm>
            <a:off x="2981533" y="395526"/>
            <a:ext cx="2130175" cy="1895616"/>
          </a:xfrm>
          <a:prstGeom prst="roundRect">
            <a:avLst>
              <a:gd name="adj" fmla="val 9570"/>
            </a:avLst>
          </a:prstGeom>
          <a:noFill/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CAF46F92-904E-F60C-D1B0-F91C268A924F}"/>
              </a:ext>
            </a:extLst>
          </p:cNvPr>
          <p:cNvSpPr/>
          <p:nvPr/>
        </p:nvSpPr>
        <p:spPr>
          <a:xfrm>
            <a:off x="1752980" y="3454551"/>
            <a:ext cx="1410952" cy="1249466"/>
          </a:xfrm>
          <a:prstGeom prst="roundRect">
            <a:avLst>
              <a:gd name="adj" fmla="val 9570"/>
            </a:avLst>
          </a:prstGeom>
          <a:noFill/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0052012F-EE37-BA4D-C371-4376B6BD3C90}"/>
              </a:ext>
            </a:extLst>
          </p:cNvPr>
          <p:cNvSpPr/>
          <p:nvPr/>
        </p:nvSpPr>
        <p:spPr>
          <a:xfrm>
            <a:off x="5053220" y="3442293"/>
            <a:ext cx="1410952" cy="1249466"/>
          </a:xfrm>
          <a:prstGeom prst="roundRect">
            <a:avLst>
              <a:gd name="adj" fmla="val 9570"/>
            </a:avLst>
          </a:prstGeom>
          <a:noFill/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7B6AB950-B502-5A0C-C8E6-8864E72240C9}"/>
              </a:ext>
            </a:extLst>
          </p:cNvPr>
          <p:cNvSpPr/>
          <p:nvPr/>
        </p:nvSpPr>
        <p:spPr>
          <a:xfrm>
            <a:off x="3389957" y="3455266"/>
            <a:ext cx="1410952" cy="1249466"/>
          </a:xfrm>
          <a:prstGeom prst="roundRect">
            <a:avLst>
              <a:gd name="adj" fmla="val 9570"/>
            </a:avLst>
          </a:prstGeom>
          <a:noFill/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 descr="Logotipo&#10;&#10;Descrição gerada automaticamente">
            <a:extLst>
              <a:ext uri="{FF2B5EF4-FFF2-40B4-BE49-F238E27FC236}">
                <a16:creationId xmlns:a16="http://schemas.microsoft.com/office/drawing/2014/main" id="{9CF3B407-4952-C3BF-2998-B811ECE9348E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51" r="31524" b="34602"/>
          <a:stretch/>
        </p:blipFill>
        <p:spPr>
          <a:xfrm>
            <a:off x="3649357" y="3535958"/>
            <a:ext cx="991699" cy="890457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DFB0DA12-C232-4E60-7433-E823F0E70E53}"/>
              </a:ext>
            </a:extLst>
          </p:cNvPr>
          <p:cNvSpPr txBox="1"/>
          <p:nvPr/>
        </p:nvSpPr>
        <p:spPr>
          <a:xfrm>
            <a:off x="3409660" y="4272476"/>
            <a:ext cx="1465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elasticsearch</a:t>
            </a:r>
            <a:endParaRPr lang="pt-BR" dirty="0">
              <a:solidFill>
                <a:schemeClr val="bg1"/>
              </a:solidFill>
            </a:endParaRPr>
          </a:p>
        </p:txBody>
      </p: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36B4DD11-5BFB-9D5D-D54D-817B9041942C}"/>
              </a:ext>
            </a:extLst>
          </p:cNvPr>
          <p:cNvCxnSpPr>
            <a:cxnSpLocks/>
          </p:cNvCxnSpPr>
          <p:nvPr/>
        </p:nvCxnSpPr>
        <p:spPr>
          <a:xfrm>
            <a:off x="3163932" y="4078920"/>
            <a:ext cx="252957" cy="0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831B212E-F7A8-E2C2-01A6-677B756009B1}"/>
              </a:ext>
            </a:extLst>
          </p:cNvPr>
          <p:cNvCxnSpPr>
            <a:cxnSpLocks/>
          </p:cNvCxnSpPr>
          <p:nvPr/>
        </p:nvCxnSpPr>
        <p:spPr>
          <a:xfrm>
            <a:off x="4803124" y="4078920"/>
            <a:ext cx="252957" cy="0"/>
          </a:xfrm>
          <a:prstGeom prst="line">
            <a:avLst/>
          </a:prstGeom>
          <a:ln w="571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agem 25" descr="Ícone&#10;&#10;Descrição gerada automaticamente">
            <a:extLst>
              <a:ext uri="{FF2B5EF4-FFF2-40B4-BE49-F238E27FC236}">
                <a16:creationId xmlns:a16="http://schemas.microsoft.com/office/drawing/2014/main" id="{2790A3A7-3C94-2F04-046B-31387DD711FC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074" y="953384"/>
            <a:ext cx="910772" cy="910772"/>
          </a:xfrm>
          <a:prstGeom prst="rect">
            <a:avLst/>
          </a:prstGeom>
        </p:spPr>
      </p:pic>
      <p:grpSp>
        <p:nvGrpSpPr>
          <p:cNvPr id="27" name="Agrupar 26">
            <a:extLst>
              <a:ext uri="{FF2B5EF4-FFF2-40B4-BE49-F238E27FC236}">
                <a16:creationId xmlns:a16="http://schemas.microsoft.com/office/drawing/2014/main" id="{205B5AD6-D7B6-0008-91C6-C17692CE7556}"/>
              </a:ext>
            </a:extLst>
          </p:cNvPr>
          <p:cNvGrpSpPr/>
          <p:nvPr/>
        </p:nvGrpSpPr>
        <p:grpSpPr>
          <a:xfrm>
            <a:off x="791163" y="798971"/>
            <a:ext cx="1739140" cy="1331611"/>
            <a:chOff x="780683" y="1182915"/>
            <a:chExt cx="1739140" cy="1331611"/>
          </a:xfrm>
        </p:grpSpPr>
        <p:pic>
          <p:nvPicPr>
            <p:cNvPr id="29" name="Imagem 28" descr="Ícone&#10;&#10;Descrição gerada automaticamente">
              <a:extLst>
                <a:ext uri="{FF2B5EF4-FFF2-40B4-BE49-F238E27FC236}">
                  <a16:creationId xmlns:a16="http://schemas.microsoft.com/office/drawing/2014/main" id="{FA001919-7494-E4B2-67B7-F09D4326245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0222" y="1520299"/>
              <a:ext cx="609601" cy="609601"/>
            </a:xfrm>
            <a:prstGeom prst="rect">
              <a:avLst/>
            </a:prstGeom>
          </p:spPr>
        </p:pic>
        <p:pic>
          <p:nvPicPr>
            <p:cNvPr id="36" name="Imagem 35" descr="Ícone&#10;&#10;Descrição gerada automaticamente">
              <a:extLst>
                <a:ext uri="{FF2B5EF4-FFF2-40B4-BE49-F238E27FC236}">
                  <a16:creationId xmlns:a16="http://schemas.microsoft.com/office/drawing/2014/main" id="{EFAF1EE4-F7A9-8F75-6379-67692D1D0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0683" y="1182915"/>
              <a:ext cx="1331611" cy="1331611"/>
            </a:xfrm>
            <a:prstGeom prst="rect">
              <a:avLst/>
            </a:prstGeom>
          </p:spPr>
        </p:pic>
        <p:sp>
          <p:nvSpPr>
            <p:cNvPr id="38" name="Seta: para a Direita 37">
              <a:extLst>
                <a:ext uri="{FF2B5EF4-FFF2-40B4-BE49-F238E27FC236}">
                  <a16:creationId xmlns:a16="http://schemas.microsoft.com/office/drawing/2014/main" id="{1F22DFCC-B12D-19C7-E6D9-60FB153CC3AC}"/>
                </a:ext>
              </a:extLst>
            </p:cNvPr>
            <p:cNvSpPr/>
            <p:nvPr/>
          </p:nvSpPr>
          <p:spPr>
            <a:xfrm rot="16200000">
              <a:off x="1205208" y="1377682"/>
              <a:ext cx="324776" cy="160870"/>
            </a:xfrm>
            <a:prstGeom prst="rightArrow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Seta: para a Direita 38">
              <a:extLst>
                <a:ext uri="{FF2B5EF4-FFF2-40B4-BE49-F238E27FC236}">
                  <a16:creationId xmlns:a16="http://schemas.microsoft.com/office/drawing/2014/main" id="{54B019CB-F6C8-E5A9-C445-CDD25785C116}"/>
                </a:ext>
              </a:extLst>
            </p:cNvPr>
            <p:cNvSpPr/>
            <p:nvPr/>
          </p:nvSpPr>
          <p:spPr>
            <a:xfrm rot="5400000">
              <a:off x="1366078" y="1444107"/>
              <a:ext cx="324776" cy="160870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51" name="Conector: Angulado 50">
            <a:extLst>
              <a:ext uri="{FF2B5EF4-FFF2-40B4-BE49-F238E27FC236}">
                <a16:creationId xmlns:a16="http://schemas.microsoft.com/office/drawing/2014/main" id="{06ACB10C-C55B-3E63-54F5-F6282A210A24}"/>
              </a:ext>
            </a:extLst>
          </p:cNvPr>
          <p:cNvCxnSpPr>
            <a:cxnSpLocks/>
          </p:cNvCxnSpPr>
          <p:nvPr/>
        </p:nvCxnSpPr>
        <p:spPr>
          <a:xfrm rot="16200000" flipH="1">
            <a:off x="4717803" y="1192875"/>
            <a:ext cx="2121358" cy="1333549"/>
          </a:xfrm>
          <a:prstGeom prst="bentConnector3">
            <a:avLst>
              <a:gd name="adj1" fmla="val 1058"/>
            </a:avLst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ector: Angulado 54">
            <a:extLst>
              <a:ext uri="{FF2B5EF4-FFF2-40B4-BE49-F238E27FC236}">
                <a16:creationId xmlns:a16="http://schemas.microsoft.com/office/drawing/2014/main" id="{B1EBF158-472D-CC2C-9AFC-0FE4C6DCB944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32677" y="1904236"/>
            <a:ext cx="1307798" cy="749741"/>
          </a:xfrm>
          <a:prstGeom prst="bentConnector3">
            <a:avLst>
              <a:gd name="adj1" fmla="val 1930"/>
            </a:avLst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Imagem 69" descr="Ícone&#10;&#10;Descrição gerada automaticamente">
            <a:extLst>
              <a:ext uri="{FF2B5EF4-FFF2-40B4-BE49-F238E27FC236}">
                <a16:creationId xmlns:a16="http://schemas.microsoft.com/office/drawing/2014/main" id="{60CCB683-8987-524E-C4C6-A9C8FF596C1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538" y="999148"/>
            <a:ext cx="336562" cy="336562"/>
          </a:xfrm>
          <a:prstGeom prst="rect">
            <a:avLst/>
          </a:prstGeom>
        </p:spPr>
      </p:pic>
      <p:pic>
        <p:nvPicPr>
          <p:cNvPr id="59" name="Imagem 58" descr="Logotipo, nome da empresa&#10;&#10;Descrição gerada automaticamente">
            <a:extLst>
              <a:ext uri="{FF2B5EF4-FFF2-40B4-BE49-F238E27FC236}">
                <a16:creationId xmlns:a16="http://schemas.microsoft.com/office/drawing/2014/main" id="{0B8B449E-1C1E-CD54-8E90-E57A97E961F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31333" y1="42000" x2="31333" y2="42000"/>
                        <a14:foregroundMark x1="37833" y1="41333" x2="37833" y2="41333"/>
                        <a14:foregroundMark x1="46500" y1="43333" x2="46500" y2="43333"/>
                        <a14:foregroundMark x1="57167" y1="43333" x2="57167" y2="43333"/>
                        <a14:foregroundMark x1="57167" y1="34333" x2="57667" y2="52667"/>
                        <a14:foregroundMark x1="68000" y1="42000" x2="68000" y2="42000"/>
                        <a14:foregroundMark x1="70151" y1="48589" x2="70833" y2="52000"/>
                        <a14:foregroundMark x1="69167" y1="43667" x2="69766" y2="46664"/>
                        <a14:foregroundMark x1="68929" y1="56089" x2="67417" y2="59333"/>
                        <a14:foregroundMark x1="69472" y1="54923" x2="69223" y2="55457"/>
                        <a14:foregroundMark x1="70833" y1="52000" x2="69670" y2="54497"/>
                        <a14:foregroundMark x1="67417" y1="59333" x2="65667" y2="59667"/>
                        <a14:foregroundMark x1="77167" y1="41667" x2="77167" y2="41667"/>
                        <a14:foregroundMark x1="66833" y1="48000" x2="66833" y2="48000"/>
                        <a14:foregroundMark x1="56500" y1="55833" x2="56917" y2="37000"/>
                        <a14:foregroundMark x1="56917" y1="37000" x2="56750" y2="35500"/>
                        <a14:foregroundMark x1="56583" y1="33333" x2="56417" y2="47333"/>
                        <a14:foregroundMark x1="56583" y1="55667" x2="56583" y2="55667"/>
                        <a14:backgroundMark x1="69167" y1="55333" x2="69000" y2="55500"/>
                        <a14:backgroundMark x1="69833" y1="47667" x2="69917" y2="48667"/>
                        <a14:backgroundMark x1="69583" y1="46833" x2="69750" y2="47500"/>
                        <a14:backgroundMark x1="69417" y1="54333" x2="69333" y2="54833"/>
                        <a14:backgroundMark x1="68917" y1="55667" x2="68833" y2="56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189" y="556239"/>
            <a:ext cx="1047449" cy="523725"/>
          </a:xfrm>
          <a:prstGeom prst="rect">
            <a:avLst/>
          </a:prstGeom>
        </p:spPr>
      </p:pic>
      <p:pic>
        <p:nvPicPr>
          <p:cNvPr id="61" name="Imagem 60" descr="Logotipo, nome da empresa&#10;&#10;Descrição gerada automaticamente">
            <a:extLst>
              <a:ext uri="{FF2B5EF4-FFF2-40B4-BE49-F238E27FC236}">
                <a16:creationId xmlns:a16="http://schemas.microsoft.com/office/drawing/2014/main" id="{F2D7831E-C4D8-8CC1-5DD9-3CF8A8CDD0B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0917" y1="20000" x2="40917" y2="20000"/>
                        <a14:foregroundMark x1="49167" y1="10000" x2="49167" y2="10000"/>
                        <a14:foregroundMark x1="50333" y1="31667" x2="50333" y2="31667"/>
                        <a14:foregroundMark x1="49417" y1="32667" x2="49417" y2="32667"/>
                        <a14:foregroundMark x1="49000" y1="26667" x2="49583" y2="37833"/>
                        <a14:foregroundMark x1="49583" y1="37833" x2="50000" y2="37000"/>
                        <a14:foregroundMark x1="47000" y1="31833" x2="52250" y2="38167"/>
                        <a14:foregroundMark x1="52250" y1="38167" x2="48167" y2="41833"/>
                        <a14:foregroundMark x1="48167" y1="41833" x2="53000" y2="43000"/>
                        <a14:foregroundMark x1="53000" y1="43000" x2="45417" y2="42667"/>
                        <a14:foregroundMark x1="45417" y1="42667" x2="47167" y2="30833"/>
                        <a14:foregroundMark x1="47167" y1="30833" x2="50833" y2="26667"/>
                        <a14:foregroundMark x1="50833" y1="26667" x2="53083" y2="29500"/>
                        <a14:foregroundMark x1="45250" y1="49500" x2="54667" y2="49500"/>
                        <a14:foregroundMark x1="50250" y1="58667" x2="50250" y2="58667"/>
                        <a14:foregroundMark x1="49417" y1="58000" x2="50417" y2="58833"/>
                        <a14:foregroundMark x1="17250" y1="73667" x2="17250" y2="73667"/>
                        <a14:foregroundMark x1="20250" y1="80833" x2="20250" y2="80833"/>
                        <a14:foregroundMark x1="25917" y1="77667" x2="25917" y2="77667"/>
                        <a14:foregroundMark x1="35917" y1="77167" x2="37500" y2="77167"/>
                        <a14:foregroundMark x1="48583" y1="76667" x2="48583" y2="76667"/>
                        <a14:foregroundMark x1="54833" y1="75667" x2="54833" y2="75667"/>
                        <a14:foregroundMark x1="59167" y1="74167" x2="59167" y2="74167"/>
                        <a14:foregroundMark x1="69000" y1="78000" x2="69000" y2="78000"/>
                        <a14:foregroundMark x1="75667" y1="79000" x2="75667" y2="79000"/>
                        <a14:foregroundMark x1="83917" y1="79000" x2="87083" y2="85000"/>
                        <a14:foregroundMark x1="87083" y1="85000" x2="87167" y2="89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447" t="1369" r="33649" b="34124"/>
          <a:stretch/>
        </p:blipFill>
        <p:spPr>
          <a:xfrm>
            <a:off x="5388610" y="1426458"/>
            <a:ext cx="353615" cy="357500"/>
          </a:xfrm>
          <a:prstGeom prst="rect">
            <a:avLst/>
          </a:prstGeom>
        </p:spPr>
      </p:pic>
      <p:pic>
        <p:nvPicPr>
          <p:cNvPr id="74" name="Imagem 73" descr="Ícone&#10;&#10;Descrição gerada automaticamente">
            <a:extLst>
              <a:ext uri="{FF2B5EF4-FFF2-40B4-BE49-F238E27FC236}">
                <a16:creationId xmlns:a16="http://schemas.microsoft.com/office/drawing/2014/main" id="{573BFF10-F650-C6CF-EF13-1D253F6E9A0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398" y="2019345"/>
            <a:ext cx="308119" cy="308119"/>
          </a:xfrm>
          <a:prstGeom prst="rect">
            <a:avLst/>
          </a:prstGeom>
        </p:spPr>
      </p:pic>
      <p:pic>
        <p:nvPicPr>
          <p:cNvPr id="77" name="Imagem 76" descr="Ícone&#10;&#10;Descrição gerada automaticamente">
            <a:extLst>
              <a:ext uri="{FF2B5EF4-FFF2-40B4-BE49-F238E27FC236}">
                <a16:creationId xmlns:a16="http://schemas.microsoft.com/office/drawing/2014/main" id="{44CF24BF-CF02-1A22-AD13-D1F02EF6DCE9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4114" y="1089962"/>
            <a:ext cx="888572" cy="888572"/>
          </a:xfrm>
          <a:prstGeom prst="rect">
            <a:avLst/>
          </a:prstGeom>
        </p:spPr>
      </p:pic>
      <p:sp>
        <p:nvSpPr>
          <p:cNvPr id="78" name="Retângulo: Cantos Arredondados 77">
            <a:extLst>
              <a:ext uri="{FF2B5EF4-FFF2-40B4-BE49-F238E27FC236}">
                <a16:creationId xmlns:a16="http://schemas.microsoft.com/office/drawing/2014/main" id="{83841951-99DD-23EF-F786-61217ADAC24E}"/>
              </a:ext>
            </a:extLst>
          </p:cNvPr>
          <p:cNvSpPr/>
          <p:nvPr/>
        </p:nvSpPr>
        <p:spPr>
          <a:xfrm>
            <a:off x="6878576" y="234939"/>
            <a:ext cx="5084824" cy="2249714"/>
          </a:xfrm>
          <a:prstGeom prst="roundRect">
            <a:avLst>
              <a:gd name="adj" fmla="val 9570"/>
            </a:avLst>
          </a:prstGeom>
          <a:noFill/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79" name="Imagem 78" descr="Uma imagem contendo Ícone&#10;&#10;Descrição gerada automaticamente">
            <a:extLst>
              <a:ext uri="{FF2B5EF4-FFF2-40B4-BE49-F238E27FC236}">
                <a16:creationId xmlns:a16="http://schemas.microsoft.com/office/drawing/2014/main" id="{14E617F8-DBB3-5560-1B6E-B667512CB27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029" y="1131646"/>
            <a:ext cx="601808" cy="728430"/>
          </a:xfrm>
          <a:prstGeom prst="rect">
            <a:avLst/>
          </a:prstGeom>
        </p:spPr>
      </p:pic>
      <p:pic>
        <p:nvPicPr>
          <p:cNvPr id="80" name="Imagem 79" descr="Ícone&#10;&#10;Descrição gerada automaticamente">
            <a:extLst>
              <a:ext uri="{FF2B5EF4-FFF2-40B4-BE49-F238E27FC236}">
                <a16:creationId xmlns:a16="http://schemas.microsoft.com/office/drawing/2014/main" id="{321F7C16-DBC5-CB4B-53D0-882740D0F86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419" y="971504"/>
            <a:ext cx="903633" cy="888572"/>
          </a:xfrm>
          <a:prstGeom prst="rect">
            <a:avLst/>
          </a:prstGeom>
        </p:spPr>
      </p:pic>
      <p:pic>
        <p:nvPicPr>
          <p:cNvPr id="81" name="Imagem 80" descr="Ícone&#10;&#10;Descrição gerada automaticamente">
            <a:extLst>
              <a:ext uri="{FF2B5EF4-FFF2-40B4-BE49-F238E27FC236}">
                <a16:creationId xmlns:a16="http://schemas.microsoft.com/office/drawing/2014/main" id="{94497429-36BF-C315-F2D6-8D0A7B81942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353" y="1014018"/>
            <a:ext cx="601809" cy="591779"/>
          </a:xfrm>
          <a:prstGeom prst="rect">
            <a:avLst/>
          </a:prstGeom>
        </p:spPr>
      </p:pic>
      <p:cxnSp>
        <p:nvCxnSpPr>
          <p:cNvPr id="83" name="Conector reto 82">
            <a:extLst>
              <a:ext uri="{FF2B5EF4-FFF2-40B4-BE49-F238E27FC236}">
                <a16:creationId xmlns:a16="http://schemas.microsoft.com/office/drawing/2014/main" id="{FAFCE06D-045A-9AA5-B178-8C5C2AD765A0}"/>
              </a:ext>
            </a:extLst>
          </p:cNvPr>
          <p:cNvCxnSpPr>
            <a:cxnSpLocks/>
          </p:cNvCxnSpPr>
          <p:nvPr/>
        </p:nvCxnSpPr>
        <p:spPr>
          <a:xfrm>
            <a:off x="7916902" y="1415790"/>
            <a:ext cx="865738" cy="0"/>
          </a:xfrm>
          <a:prstGeom prst="line">
            <a:avLst/>
          </a:prstGeom>
          <a:ln w="3810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ctor de Seta Reta 86">
            <a:extLst>
              <a:ext uri="{FF2B5EF4-FFF2-40B4-BE49-F238E27FC236}">
                <a16:creationId xmlns:a16="http://schemas.microsoft.com/office/drawing/2014/main" id="{22E94C6E-59D5-070D-2B04-444E3628ECE7}"/>
              </a:ext>
            </a:extLst>
          </p:cNvPr>
          <p:cNvCxnSpPr>
            <a:cxnSpLocks/>
          </p:cNvCxnSpPr>
          <p:nvPr/>
        </p:nvCxnSpPr>
        <p:spPr>
          <a:xfrm>
            <a:off x="10004162" y="1415790"/>
            <a:ext cx="711463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CaixaDeTexto 90">
            <a:extLst>
              <a:ext uri="{FF2B5EF4-FFF2-40B4-BE49-F238E27FC236}">
                <a16:creationId xmlns:a16="http://schemas.microsoft.com/office/drawing/2014/main" id="{FEBD4D86-2867-0F00-F051-D754FC849ABE}"/>
              </a:ext>
            </a:extLst>
          </p:cNvPr>
          <p:cNvSpPr txBox="1"/>
          <p:nvPr/>
        </p:nvSpPr>
        <p:spPr>
          <a:xfrm>
            <a:off x="8805899" y="114545"/>
            <a:ext cx="1271197" cy="2308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00" b="1" dirty="0"/>
              <a:t>ESTRUTURA EC2</a:t>
            </a:r>
          </a:p>
        </p:txBody>
      </p:sp>
      <p:sp>
        <p:nvSpPr>
          <p:cNvPr id="92" name="CaixaDeTexto 91">
            <a:extLst>
              <a:ext uri="{FF2B5EF4-FFF2-40B4-BE49-F238E27FC236}">
                <a16:creationId xmlns:a16="http://schemas.microsoft.com/office/drawing/2014/main" id="{E9F4C16B-7DB4-3B7C-F620-B1DB45CB6688}"/>
              </a:ext>
            </a:extLst>
          </p:cNvPr>
          <p:cNvSpPr txBox="1"/>
          <p:nvPr/>
        </p:nvSpPr>
        <p:spPr>
          <a:xfrm>
            <a:off x="2188791" y="86555"/>
            <a:ext cx="1271197" cy="2308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900" b="1" dirty="0"/>
              <a:t>ESTRUTURA API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FB5C355-2A81-DDD5-1A37-8BAD0A144F24}"/>
              </a:ext>
            </a:extLst>
          </p:cNvPr>
          <p:cNvSpPr txBox="1"/>
          <p:nvPr/>
        </p:nvSpPr>
        <p:spPr>
          <a:xfrm>
            <a:off x="6957247" y="1843701"/>
            <a:ext cx="14426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</a:rPr>
              <a:t>DOCKER COMPOSE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44FFC15-D4F3-4F5B-FB6D-6C1E7AE727F7}"/>
              </a:ext>
            </a:extLst>
          </p:cNvPr>
          <p:cNvSpPr txBox="1"/>
          <p:nvPr/>
        </p:nvSpPr>
        <p:spPr>
          <a:xfrm>
            <a:off x="8699685" y="1840034"/>
            <a:ext cx="14426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solidFill>
                  <a:schemeClr val="bg1"/>
                </a:solidFill>
              </a:rPr>
              <a:t>CONTAINER</a:t>
            </a:r>
          </a:p>
        </p:txBody>
      </p:sp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BF172D11-CB3F-E839-E436-AAAF5B24085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5228" y="1293223"/>
            <a:ext cx="470359" cy="470359"/>
          </a:xfrm>
          <a:prstGeom prst="rect">
            <a:avLst/>
          </a:prstGeom>
        </p:spPr>
      </p:pic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FE559C0E-4DCD-338F-DBE0-A9EC3CBEB0D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8361" y="1255611"/>
            <a:ext cx="318563" cy="313254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2F9D53CE-9507-C98B-1432-AEF0B2AB7731}"/>
              </a:ext>
            </a:extLst>
          </p:cNvPr>
          <p:cNvSpPr txBox="1"/>
          <p:nvPr/>
        </p:nvSpPr>
        <p:spPr>
          <a:xfrm>
            <a:off x="10368959" y="1840034"/>
            <a:ext cx="14426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dirty="0">
                <a:solidFill>
                  <a:schemeClr val="bg1"/>
                </a:solidFill>
              </a:rPr>
              <a:t>EC2</a:t>
            </a:r>
          </a:p>
        </p:txBody>
      </p:sp>
    </p:spTree>
    <p:extLst>
      <p:ext uri="{BB962C8B-B14F-4D97-AF65-F5344CB8AC3E}">
        <p14:creationId xmlns:p14="http://schemas.microsoft.com/office/powerpoint/2010/main" val="33512174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26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</vt:vector>
  </TitlesOfParts>
  <Company>Energisa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Laysa Fernanda Belici Siborde</dc:creator>
  <cp:lastModifiedBy>Laysa Fernanda Belici Siborde</cp:lastModifiedBy>
  <cp:revision>1</cp:revision>
  <dcterms:created xsi:type="dcterms:W3CDTF">2023-11-01T15:20:37Z</dcterms:created>
  <dcterms:modified xsi:type="dcterms:W3CDTF">2023-11-01T22:12:50Z</dcterms:modified>
</cp:coreProperties>
</file>

<file path=docProps/thumbnail.jpeg>
</file>